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1/22/2020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97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9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1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03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8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887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0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1/22/2020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43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2106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2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3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2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5765D3-CC03-4146-A7BC-E4C53F20D6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018" b="1712"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6E21B4-6331-4A9C-8797-91AA366CEB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/>
          </a:bodyPr>
          <a:lstStyle/>
          <a:p>
            <a:r>
              <a:rPr lang="en-GB" sz="3000" dirty="0"/>
              <a:t>Family Mediation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8F3C94-9EC8-4EA4-83D6-B9B450F3F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1130" y="4682062"/>
            <a:ext cx="8652788" cy="457201"/>
          </a:xfrm>
        </p:spPr>
        <p:txBody>
          <a:bodyPr>
            <a:noAutofit/>
          </a:bodyPr>
          <a:lstStyle/>
          <a:p>
            <a:r>
              <a:rPr lang="en-GB" sz="4000" dirty="0"/>
              <a:t>Family Mediation South East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605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A587-1ACF-4E1D-AC60-FA7492748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Family Mediation?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2E734-29DE-4F3C-A187-90AE49D8F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Mediation provides people with the opportunity to resolve issues arising from the breakdown of a relationship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It is a voluntary and confidential process which gives the parties a chance to explain their issues, hopes, concerns and needs to each other in the presence of an experienced and qualified family mediator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Family mediation provides a safe environment, helping to reduce hostility and improve the chances of long term positive communication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10B721-C036-48D4-88D1-C49EF5087F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905" y="4718771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2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A587-1ACF-4E1D-AC60-FA7492748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Role of the Mediator?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2E734-29DE-4F3C-A187-90AE49D8F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Remain impartial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Help identify issues that need to be resolved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Explore options available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Provide opportunity for both parties to put forward their proposals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Assist to help reach acceptable and workable solutions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Include the voice of the child in the process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Provide information about options and legal processes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825F95-03E8-432F-8B29-3451BBD260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643" y="4790122"/>
            <a:ext cx="27432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05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6AD77-B065-4687-91F7-39B6454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5"/>
                </a:solidFill>
                <a:latin typeface="Arial" panose="020B0604020202020204" pitchFamily="34" charset="0"/>
              </a:rPr>
              <a:t>Who can come to Mediation?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7F3E6-DB40-471C-B0A3-D30C4C4F69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Parents and guardians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Separating couples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Divorcing and already divorced couples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Grandparents, step parents and siblings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9EADA1-30FF-4E2B-A34F-7E22E05BB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119" y="474370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8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22652-074C-4663-8445-4A94A7AAA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can be discussed in Mediation?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238350-0510-42D5-A4E3-52269DF1AC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Child Arrangements, including: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06B01D-9E2B-4E98-AD91-1154371A29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>
            <a:normAutofit/>
          </a:bodyPr>
          <a:lstStyle/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Day to day living arrangements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Holidays/Birthdays/Special events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Health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School/Leisure activities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Parental Responsibility 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F068C4-16A5-4300-8CC5-2666F797DF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All Financial Matters, including: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76C23D-4FE4-4C51-8426-80C52B2CA7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>
            <a:normAutofit/>
          </a:bodyPr>
          <a:lstStyle/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House, Mortgage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Savings, Debt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Pensions, Businesses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Child Support to include school fees, clubs etc.,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64106F-9F32-417A-AAAD-B098EEE14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184" y="5189653"/>
            <a:ext cx="3609975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794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A587-1ACF-4E1D-AC60-FA7492748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2E734-29DE-4F3C-A187-90AE49D8F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95800"/>
            <a:ext cx="10058400" cy="3849624"/>
          </a:xfrm>
        </p:spPr>
        <p:txBody>
          <a:bodyPr>
            <a:normAutofit fontScale="47500" lnSpcReduction="20000"/>
          </a:bodyPr>
          <a:lstStyle/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3300" b="1" dirty="0">
                <a:latin typeface="Arial" panose="020B0604020202020204" pitchFamily="34" charset="0"/>
                <a:cs typeface="Arial" panose="020B0604020202020204" pitchFamily="34" charset="0"/>
              </a:rPr>
              <a:t>Stage One: Mediation Information and Assessment Meeting (MIAM)</a:t>
            </a:r>
          </a:p>
          <a:p>
            <a:pPr lvl="1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Information meeting – giving opportunity to find out how mediation works</a:t>
            </a:r>
          </a:p>
          <a:p>
            <a:pPr lvl="1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3300" b="1" dirty="0">
                <a:latin typeface="Arial" panose="020B0604020202020204" pitchFamily="34" charset="0"/>
                <a:cs typeface="Arial" panose="020B0604020202020204" pitchFamily="34" charset="0"/>
              </a:rPr>
              <a:t>Stage Two:  Mediation Meetings</a:t>
            </a:r>
          </a:p>
          <a:p>
            <a:pPr lvl="1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Consists of one, or a series of appointments – attended by both parties and family mediator</a:t>
            </a:r>
          </a:p>
          <a:p>
            <a:pPr lvl="1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3300" b="1" dirty="0">
                <a:latin typeface="Arial" panose="020B0604020202020204" pitchFamily="34" charset="0"/>
                <a:cs typeface="Arial" panose="020B0604020202020204" pitchFamily="34" charset="0"/>
              </a:rPr>
              <a:t>Stage Three:  Summary</a:t>
            </a:r>
          </a:p>
          <a:p>
            <a:pPr lvl="1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Mediator draws up summary	</a:t>
            </a:r>
          </a:p>
          <a:p>
            <a:pPr lvl="1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500" u="sng" dirty="0">
                <a:latin typeface="Arial" panose="020B0604020202020204" pitchFamily="34" charset="0"/>
                <a:cs typeface="Arial" panose="020B0604020202020204" pitchFamily="34" charset="0"/>
              </a:rPr>
              <a:t>Child Mediation:</a:t>
            </a:r>
          </a:p>
          <a:p>
            <a:pPr lvl="3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Parenting Plan</a:t>
            </a:r>
          </a:p>
          <a:p>
            <a:pPr lvl="3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500" u="sng" dirty="0">
                <a:latin typeface="Arial" panose="020B0604020202020204" pitchFamily="34" charset="0"/>
                <a:cs typeface="Arial" panose="020B0604020202020204" pitchFamily="34" charset="0"/>
              </a:rPr>
              <a:t>Financial Mediation:</a:t>
            </a:r>
          </a:p>
          <a:p>
            <a:pPr lvl="3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Open Financial Summary (OFS) – detailing financial disclosure</a:t>
            </a:r>
          </a:p>
          <a:p>
            <a:pPr lvl="3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500" dirty="0">
                <a:latin typeface="Arial" panose="020B0604020202020204" pitchFamily="34" charset="0"/>
                <a:cs typeface="Arial" panose="020B0604020202020204" pitchFamily="34" charset="0"/>
              </a:rPr>
              <a:t>Memorandum of Understanding (MOU) – detailing decisions reached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407FA4-FAFE-4D0C-B159-2E686E4328B2}"/>
              </a:ext>
            </a:extLst>
          </p:cNvPr>
          <p:cNvSpPr txBox="1"/>
          <p:nvPr/>
        </p:nvSpPr>
        <p:spPr>
          <a:xfrm>
            <a:off x="1147157" y="5689627"/>
            <a:ext cx="6018379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</a:rPr>
              <a:t>Solicitor can turn OFS and MOU into a Consent Order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5DCE10-9974-4889-821B-9A47D38F39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067" y="4889527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3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A587-1ACF-4E1D-AC60-FA7492748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of Family Mediation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2E734-29DE-4F3C-A187-90AE49D8F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private place to make decisions and changes for the future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skilled and impartial mediator there to help consider options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written document setting out the personal understandings reached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saving in time and the expense of legal costs and court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positive way to reduce the stress and hostility of family disputes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10B721-C036-48D4-88D1-C49EF5087F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905" y="4718771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815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">
      <a:dk1>
        <a:srgbClr val="000000"/>
      </a:dk1>
      <a:lt1>
        <a:srgbClr val="FFFFFF"/>
      </a:lt1>
      <a:dk2>
        <a:srgbClr val="242A41"/>
      </a:dk2>
      <a:lt2>
        <a:srgbClr val="E2E3E8"/>
      </a:lt2>
      <a:accent1>
        <a:srgbClr val="C3754D"/>
      </a:accent1>
      <a:accent2>
        <a:srgbClr val="B1953B"/>
      </a:accent2>
      <a:accent3>
        <a:srgbClr val="97A942"/>
      </a:accent3>
      <a:accent4>
        <a:srgbClr val="3B8AB1"/>
      </a:accent4>
      <a:accent5>
        <a:srgbClr val="4D6AC3"/>
      </a:accent5>
      <a:accent6>
        <a:srgbClr val="5A48B6"/>
      </a:accent6>
      <a:hlink>
        <a:srgbClr val="546FC6"/>
      </a:hlink>
      <a:folHlink>
        <a:srgbClr val="7F7F7F"/>
      </a:folHlink>
    </a:clrScheme>
    <a:fontScheme name="Savon">
      <a:majorFont>
        <a:latin typeface="Sagona Extra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Sagona 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337</Words>
  <Application>Microsoft Office PowerPoint</Application>
  <PresentationFormat>Widescreen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Garamond</vt:lpstr>
      <vt:lpstr>Sagona Book</vt:lpstr>
      <vt:lpstr>Sagona ExtraLight</vt:lpstr>
      <vt:lpstr>SavonVTI</vt:lpstr>
      <vt:lpstr>Family Mediation</vt:lpstr>
      <vt:lpstr>What is Family Mediation?</vt:lpstr>
      <vt:lpstr>What is the Role of the Mediator?</vt:lpstr>
      <vt:lpstr>Who can come to Mediation?</vt:lpstr>
      <vt:lpstr>What can be discussed in Mediation?</vt:lpstr>
      <vt:lpstr>Mediation Process</vt:lpstr>
      <vt:lpstr>Benefits of Family Mediation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Mediation</dc:title>
  <dc:creator>Dawn Duffy</dc:creator>
  <cp:lastModifiedBy>Rebecca Duffy</cp:lastModifiedBy>
  <cp:revision>17</cp:revision>
  <dcterms:created xsi:type="dcterms:W3CDTF">2019-11-07T16:13:30Z</dcterms:created>
  <dcterms:modified xsi:type="dcterms:W3CDTF">2020-01-22T10:18:42Z</dcterms:modified>
</cp:coreProperties>
</file>